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09" autoAdjust="0"/>
  </p:normalViewPr>
  <p:slideViewPr>
    <p:cSldViewPr>
      <p:cViewPr varScale="1">
        <p:scale>
          <a:sx n="143" d="100"/>
          <a:sy n="143" d="100"/>
        </p:scale>
        <p:origin x="-114" y="-27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CC77-2742-4F08-A0CF-A58647D9AD37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C9E4A-8C53-43F8-A1EA-C98EEB27DD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CC77-2742-4F08-A0CF-A58647D9AD37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C9E4A-8C53-43F8-A1EA-C98EEB27DD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CC77-2742-4F08-A0CF-A58647D9AD37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C9E4A-8C53-43F8-A1EA-C98EEB27DD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CC77-2742-4F08-A0CF-A58647D9AD37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C9E4A-8C53-43F8-A1EA-C98EEB27DD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CC77-2742-4F08-A0CF-A58647D9AD37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C9E4A-8C53-43F8-A1EA-C98EEB27DD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CC77-2742-4F08-A0CF-A58647D9AD37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C9E4A-8C53-43F8-A1EA-C98EEB27DD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CC77-2742-4F08-A0CF-A58647D9AD37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C9E4A-8C53-43F8-A1EA-C98EEB27DD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CC77-2742-4F08-A0CF-A58647D9AD37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C9E4A-8C53-43F8-A1EA-C98EEB27DD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CC77-2742-4F08-A0CF-A58647D9AD37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C9E4A-8C53-43F8-A1EA-C98EEB27DD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CC77-2742-4F08-A0CF-A58647D9AD37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C9E4A-8C53-43F8-A1EA-C98EEB27DD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CC77-2742-4F08-A0CF-A58647D9AD37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C9E4A-8C53-43F8-A1EA-C98EEB27DD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FCC77-2742-4F08-A0CF-A58647D9AD37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C9E4A-8C53-43F8-A1EA-C98EEB27DD7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иров_Page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3"/>
            <a:ext cx="9144000" cy="514221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иров_Page_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3"/>
            <a:ext cx="9144000" cy="514221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иров_Page_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3"/>
            <a:ext cx="9144000" cy="514221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иров_Page_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3"/>
            <a:ext cx="9144000" cy="514221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иров_Page_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3"/>
            <a:ext cx="9144000" cy="514221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иров_Page_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3"/>
            <a:ext cx="9144000" cy="514221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иров_Page_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3"/>
            <a:ext cx="9144000" cy="514221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иров_Page_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3"/>
            <a:ext cx="9144000" cy="514221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иров_Page_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3"/>
            <a:ext cx="9144000" cy="514221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иров_Page_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3"/>
            <a:ext cx="9144000" cy="514221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иров_Page_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3"/>
            <a:ext cx="9144000" cy="514221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иров_Page_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3"/>
            <a:ext cx="9144000" cy="514221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иров_Page_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3"/>
            <a:ext cx="9144000" cy="514221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иров_Page_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3"/>
            <a:ext cx="9144000" cy="514221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иров_Page_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3"/>
            <a:ext cx="9144000" cy="514221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иров_Page_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3"/>
            <a:ext cx="9144000" cy="514221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Экран (16:9)</PresentationFormat>
  <Paragraphs>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</cp:revision>
  <dcterms:created xsi:type="dcterms:W3CDTF">2017-05-18T19:10:12Z</dcterms:created>
  <dcterms:modified xsi:type="dcterms:W3CDTF">2017-05-18T19:15:20Z</dcterms:modified>
</cp:coreProperties>
</file>